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1"/>
  </p:notesMasterIdLst>
  <p:sldIdLst>
    <p:sldId id="256" r:id="rId2"/>
    <p:sldId id="257" r:id="rId3"/>
    <p:sldId id="264" r:id="rId4"/>
    <p:sldId id="263" r:id="rId5"/>
    <p:sldId id="265" r:id="rId6"/>
    <p:sldId id="262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4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106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0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hyperlink" Target="https://en.wikipedia.org/wiki/Floor" TargetMode="External"/><Relationship Id="rId7" Type="http://schemas.openxmlformats.org/officeDocument/2006/relationships/hyperlink" Target="https://en.wikipedia.org/wiki/Probability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ewing_needle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Wood" TargetMode="External"/><Relationship Id="rId10" Type="http://schemas.microsoft.com/office/2007/relationships/hdphoto" Target="../media/hdphoto1.wdp"/><Relationship Id="rId4" Type="http://schemas.openxmlformats.org/officeDocument/2006/relationships/hyperlink" Target="https://en.wikipedia.org/wiki/Parallel_(geometry)" TargetMode="Externa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7: Monte Carlo Integration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97276-9CC1-BA45-A774-C6CAA99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04" y="1402301"/>
            <a:ext cx="3299365" cy="4897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226488-38F7-5D43-A3BC-5272E6B0C09D}"/>
              </a:ext>
            </a:extLst>
          </p:cNvPr>
          <p:cNvSpPr/>
          <p:nvPr/>
        </p:nvSpPr>
        <p:spPr>
          <a:xfrm>
            <a:off x="431498" y="4492401"/>
            <a:ext cx="329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Georges-Louis Leclerc, Comte de Buffon</a:t>
            </a:r>
          </a:p>
          <a:p>
            <a:r>
              <a:rPr lang="en-US" sz="1400" dirty="0"/>
              <a:t>(1707-1788)</a:t>
            </a:r>
          </a:p>
        </p:txBody>
      </p:sp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97276-9CC1-BA45-A774-C6CAA99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8" y="1095958"/>
            <a:ext cx="2288256" cy="33964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226488-38F7-5D43-A3BC-5272E6B0C09D}"/>
              </a:ext>
            </a:extLst>
          </p:cNvPr>
          <p:cNvSpPr/>
          <p:nvPr/>
        </p:nvSpPr>
        <p:spPr>
          <a:xfrm>
            <a:off x="431498" y="4492401"/>
            <a:ext cx="329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Georges-Louis Leclerc, Comte de Buffon</a:t>
            </a:r>
          </a:p>
          <a:p>
            <a:r>
              <a:rPr lang="en-US" sz="1400" dirty="0"/>
              <a:t>(1707-1788)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37467-1366-5F48-AFE6-AE441A53172F}"/>
              </a:ext>
            </a:extLst>
          </p:cNvPr>
          <p:cNvSpPr/>
          <p:nvPr/>
        </p:nvSpPr>
        <p:spPr>
          <a:xfrm>
            <a:off x="3083218" y="1207904"/>
            <a:ext cx="71393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Suppose we have a </a:t>
            </a:r>
            <a:r>
              <a:rPr lang="en-GB" dirty="0">
                <a:hlinkClick r:id="rId3" tooltip="Flo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floor</a:t>
            </a:r>
            <a:r>
              <a:rPr lang="en-GB" dirty="0"/>
              <a:t> made of </a:t>
            </a:r>
            <a:r>
              <a:rPr lang="en-GB" dirty="0">
                <a:hlinkClick r:id="rId4" tooltip="Parallel (geomet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</a:t>
            </a:r>
            <a:r>
              <a:rPr lang="en-GB" dirty="0"/>
              <a:t> strips of </a:t>
            </a:r>
            <a:r>
              <a:rPr lang="en-GB" dirty="0">
                <a:hlinkClick r:id="rId5" tooltip="Woo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wood</a:t>
            </a:r>
            <a:r>
              <a:rPr lang="en-GB" dirty="0"/>
              <a:t>, each the same width, and we drop a </a:t>
            </a:r>
            <a:r>
              <a:rPr lang="en-GB" dirty="0">
                <a:hlinkClick r:id="rId6" tooltip="Sewing need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needle</a:t>
            </a:r>
            <a:r>
              <a:rPr lang="en-GB" dirty="0"/>
              <a:t> onto the floor. What is the </a:t>
            </a:r>
            <a:r>
              <a:rPr lang="en-GB" dirty="0">
                <a:hlinkClick r:id="rId7" tooltip="Probabil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r>
              <a:rPr lang="en-GB" dirty="0"/>
              <a:t> that the needle will lie across a line between two strips?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5F108-D600-6047-8781-29C2805DF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962" y="2350780"/>
            <a:ext cx="4002454" cy="4002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5BBCC-C092-594F-8E5E-766B7C522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4214" y="3279883"/>
            <a:ext cx="755602" cy="755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1F189B-E662-CE40-BBE2-D30FBF02409C}"/>
              </a:ext>
            </a:extLst>
          </p:cNvPr>
          <p:cNvSpPr txBox="1"/>
          <p:nvPr/>
        </p:nvSpPr>
        <p:spPr>
          <a:xfrm>
            <a:off x="8745416" y="26095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723D9E-C574-F44D-BEAB-DDCED835D0FE}"/>
                  </a:ext>
                </a:extLst>
              </p:cNvPr>
              <p:cNvSpPr txBox="1"/>
              <p:nvPr/>
            </p:nvSpPr>
            <p:spPr>
              <a:xfrm>
                <a:off x="9300315" y="347301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&lt; 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723D9E-C574-F44D-BEAB-DDCED835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15" y="3473017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7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FB0FA-9F25-CE40-95C2-D171094B2EAD}"/>
              </a:ext>
            </a:extLst>
          </p:cNvPr>
          <p:cNvSpPr/>
          <p:nvPr/>
        </p:nvSpPr>
        <p:spPr>
          <a:xfrm>
            <a:off x="4237583" y="5590079"/>
            <a:ext cx="507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dmcpress.org</a:t>
            </a:r>
            <a:r>
              <a:rPr lang="en-US" dirty="0"/>
              <a:t>/cm/</a:t>
            </a:r>
            <a:r>
              <a:rPr lang="en-US" dirty="0" err="1"/>
              <a:t>buffon</a:t>
            </a:r>
            <a:r>
              <a:rPr lang="en-US" dirty="0"/>
              <a:t>/</a:t>
            </a:r>
            <a:r>
              <a:rPr lang="en-US" dirty="0" err="1"/>
              <a:t>experiment.html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78FCC-6DA3-EB4C-8AD6-991F657EC3C9}"/>
              </a:ext>
            </a:extLst>
          </p:cNvPr>
          <p:cNvSpPr/>
          <p:nvPr/>
        </p:nvSpPr>
        <p:spPr>
          <a:xfrm>
            <a:off x="2877706" y="5309772"/>
            <a:ext cx="6494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people.orie.cornell.edu</a:t>
            </a:r>
            <a:r>
              <a:rPr lang="en-US" dirty="0"/>
              <a:t>/</a:t>
            </a:r>
            <a:r>
              <a:rPr lang="en-US" dirty="0" err="1"/>
              <a:t>sbanerjee</a:t>
            </a:r>
            <a:r>
              <a:rPr lang="en-US" dirty="0"/>
              <a:t>/courses/orie4580f20/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FAFD0-2602-5C44-84A0-BBF4CC20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38" y="1018111"/>
            <a:ext cx="8739016" cy="4369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9E0A-7317-9D26-42AC-FCB3364DD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5"/>
          <a:stretch/>
        </p:blipFill>
        <p:spPr>
          <a:xfrm>
            <a:off x="415745" y="1095958"/>
            <a:ext cx="1436501" cy="10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5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variables: refresher</a:t>
            </a:r>
          </a:p>
        </p:txBody>
      </p:sp>
    </p:spTree>
    <p:extLst>
      <p:ext uri="{BB962C8B-B14F-4D97-AF65-F5344CB8AC3E}">
        <p14:creationId xmlns:p14="http://schemas.microsoft.com/office/powerpoint/2010/main" val="86647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 using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1268941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CA99-88E3-6040-B94A-627B237E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integrating circles to general functions</a:t>
            </a:r>
          </a:p>
        </p:txBody>
      </p:sp>
    </p:spTree>
    <p:extLst>
      <p:ext uri="{BB962C8B-B14F-4D97-AF65-F5344CB8AC3E}">
        <p14:creationId xmlns:p14="http://schemas.microsoft.com/office/powerpoint/2010/main" val="2044359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2FA4-E824-A54E-A2B5-84D45ABD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 …</a:t>
            </a:r>
          </a:p>
        </p:txBody>
      </p:sp>
    </p:spTree>
    <p:extLst>
      <p:ext uri="{BB962C8B-B14F-4D97-AF65-F5344CB8AC3E}">
        <p14:creationId xmlns:p14="http://schemas.microsoft.com/office/powerpoint/2010/main" val="245672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BD8C-F68F-A048-9E76-B6F0B5B1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sampling: intuition</a:t>
            </a:r>
          </a:p>
        </p:txBody>
      </p:sp>
    </p:spTree>
    <p:extLst>
      <p:ext uri="{BB962C8B-B14F-4D97-AF65-F5344CB8AC3E}">
        <p14:creationId xmlns:p14="http://schemas.microsoft.com/office/powerpoint/2010/main" val="414470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132</Words>
  <Application>Microsoft Macintosh PowerPoint</Application>
  <PresentationFormat>Widescreen</PresentationFormat>
  <Paragraphs>22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Calisto MT</vt:lpstr>
      <vt:lpstr>Cambria Math</vt:lpstr>
      <vt:lpstr>Wingdings 2</vt:lpstr>
      <vt:lpstr>Slate</vt:lpstr>
      <vt:lpstr>Computer Graphics</vt:lpstr>
      <vt:lpstr>Using randomness</vt:lpstr>
      <vt:lpstr>Using randomness</vt:lpstr>
      <vt:lpstr>Using randomness</vt:lpstr>
      <vt:lpstr>Random variables: refresher</vt:lpstr>
      <vt:lpstr>Numerical integration using random samples</vt:lpstr>
      <vt:lpstr>From integrating circles to general functions</vt:lpstr>
      <vt:lpstr>Formally …</vt:lpstr>
      <vt:lpstr>Importance sampling: intuition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44</cp:revision>
  <dcterms:created xsi:type="dcterms:W3CDTF">2019-10-01T09:11:44Z</dcterms:created>
  <dcterms:modified xsi:type="dcterms:W3CDTF">2024-10-14T15:56:02Z</dcterms:modified>
</cp:coreProperties>
</file>